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</p:sldMasterIdLst>
  <p:sldIdLst>
    <p:sldId id="260" r:id="rId2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11/4/2020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139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11/4/2020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968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11/4/2020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679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11/4/2020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68296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11/4/2020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10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11/4/2020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5075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11/4/2020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9661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11/4/2020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662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11/4/2020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860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11/4/2020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950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11/4/2020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594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11/4/2020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000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11/4/2020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474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11/4/2020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872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11/4/2020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956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11/4/2020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654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11/4/2020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794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11/4/2020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3965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89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688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hf sldNum="0" hdr="0" ftr="0" dt="0"/>
  <p:txStyles>
    <p:titleStyle>
      <a:lvl1pPr algn="ctr" defTabSz="457200" rtl="0" eaLnBrk="1" latinLnBrk="0" hangingPunct="1">
        <a:lnSpc>
          <a:spcPct val="100000"/>
        </a:lnSpc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D64A12F0-8158-4372-9761-AD0A6ED30C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persoon, buiten, boom, mensen&#10;&#10;Automatisch gegenereerde beschrijving">
            <a:extLst>
              <a:ext uri="{FF2B5EF4-FFF2-40B4-BE49-F238E27FC236}">
                <a16:creationId xmlns:a16="http://schemas.microsoft.com/office/drawing/2014/main" id="{83468DED-BDA4-4654-85B2-05206DAC2C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039" y="967532"/>
            <a:ext cx="4922936" cy="4922936"/>
          </a:xfrm>
          <a:prstGeom prst="rect">
            <a:avLst/>
          </a:prstGeom>
          <a:ln w="190500">
            <a:noFill/>
          </a:ln>
        </p:spPr>
      </p:pic>
      <p:pic>
        <p:nvPicPr>
          <p:cNvPr id="4" name="Stem en muziek 20201104 voorbeeld 001">
            <a:hlinkClick r:id="" action="ppaction://media"/>
            <a:extLst>
              <a:ext uri="{FF2B5EF4-FFF2-40B4-BE49-F238E27FC236}">
                <a16:creationId xmlns:a16="http://schemas.microsoft.com/office/drawing/2014/main" id="{6477E1B9-428D-40DB-A821-30CB9A25AE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79687" y="4358164"/>
            <a:ext cx="609600" cy="6096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F9622B50-B3A9-4B38-B3CF-1DA34EC736BB}"/>
              </a:ext>
            </a:extLst>
          </p:cNvPr>
          <p:cNvSpPr txBox="1"/>
          <p:nvPr/>
        </p:nvSpPr>
        <p:spPr>
          <a:xfrm>
            <a:off x="7146198" y="1699052"/>
            <a:ext cx="42765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Harlow Solid Italic" panose="04030604020F02020D02" pitchFamily="82" charset="0"/>
              </a:rPr>
              <a:t>Verlies brengt aan het licht</a:t>
            </a:r>
          </a:p>
          <a:p>
            <a:pPr algn="ctr"/>
            <a:r>
              <a:rPr lang="nl-NL" sz="2400" dirty="0">
                <a:latin typeface="Harlow Solid Italic" panose="04030604020F02020D02" pitchFamily="82" charset="0"/>
              </a:rPr>
              <a:t>wat voor ons van waarde is</a:t>
            </a:r>
          </a:p>
          <a:p>
            <a:pPr algn="ctr"/>
            <a:r>
              <a:rPr lang="nl-NL" sz="2400" dirty="0">
                <a:latin typeface="Harlow Solid Italic" panose="04030604020F02020D02" pitchFamily="82" charset="0"/>
              </a:rPr>
              <a:t>Dankbaarheid droogt de tranen</a:t>
            </a:r>
          </a:p>
          <a:p>
            <a:pPr algn="ctr"/>
            <a:r>
              <a:rPr lang="nl-NL" sz="2400" dirty="0">
                <a:latin typeface="Harlow Solid Italic" panose="04030604020F02020D02" pitchFamily="82" charset="0"/>
              </a:rPr>
              <a:t>voor wat ik zo mis. </a:t>
            </a:r>
            <a:endParaRPr lang="nl-BE" sz="2400" dirty="0">
              <a:latin typeface="Harlow Solid Italic" panose="04030604020F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10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7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Violet2">
      <a:dk1>
        <a:srgbClr val="000000"/>
      </a:dk1>
      <a:lt1>
        <a:srgbClr val="FFFFFF"/>
      </a:lt1>
      <a:dk2>
        <a:srgbClr val="351835"/>
      </a:dk2>
      <a:lt2>
        <a:srgbClr val="F3F0F3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A6A9B"/>
      </a:folHlink>
    </a:clrScheme>
    <a:fontScheme name="Slate">
      <a:majorFont>
        <a:latin typeface="Gill Sans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21</Words>
  <Application>Microsoft Office PowerPoint</Application>
  <PresentationFormat>Breedbeeld</PresentationFormat>
  <Paragraphs>4</Paragraphs>
  <Slides>1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</vt:i4>
      </vt:variant>
    </vt:vector>
  </HeadingPairs>
  <TitlesOfParts>
    <vt:vector size="5" baseType="lpstr">
      <vt:lpstr>Gill Sans MT</vt:lpstr>
      <vt:lpstr>Harlow Solid Italic</vt:lpstr>
      <vt:lpstr>Wingdings 2</vt:lpstr>
      <vt:lpstr>SlateVTI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Mieke Vandekerckhove</dc:creator>
  <cp:lastModifiedBy>Mieke Vandekerckhove</cp:lastModifiedBy>
  <cp:revision>4</cp:revision>
  <dcterms:created xsi:type="dcterms:W3CDTF">2020-11-04T14:48:44Z</dcterms:created>
  <dcterms:modified xsi:type="dcterms:W3CDTF">2020-11-04T17:58:28Z</dcterms:modified>
</cp:coreProperties>
</file>